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9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1CB6E-7AC8-49BE-9C87-07685F4A033E}" type="datetimeFigureOut">
              <a:rPr lang="pt-BR" smtClean="0"/>
              <a:t>20/11/2022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04A6-4BE3-4EDD-98AF-3E710EBF52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7980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1CB6E-7AC8-49BE-9C87-07685F4A033E}" type="datetimeFigureOut">
              <a:rPr lang="pt-BR" smtClean="0"/>
              <a:t>20/11/2022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04A6-4BE3-4EDD-98AF-3E710EBF52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3059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1CB6E-7AC8-49BE-9C87-07685F4A033E}" type="datetimeFigureOut">
              <a:rPr lang="pt-BR" smtClean="0"/>
              <a:t>20/11/2022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04A6-4BE3-4EDD-98AF-3E710EBF52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499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1CB6E-7AC8-49BE-9C87-07685F4A033E}" type="datetimeFigureOut">
              <a:rPr lang="pt-BR" smtClean="0"/>
              <a:t>20/11/2022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04A6-4BE3-4EDD-98AF-3E710EBF52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4498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1CB6E-7AC8-49BE-9C87-07685F4A033E}" type="datetimeFigureOut">
              <a:rPr lang="pt-BR" smtClean="0"/>
              <a:t>20/11/2022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04A6-4BE3-4EDD-98AF-3E710EBF52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9602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1CB6E-7AC8-49BE-9C87-07685F4A033E}" type="datetimeFigureOut">
              <a:rPr lang="pt-BR" smtClean="0"/>
              <a:t>20/11/2022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04A6-4BE3-4EDD-98AF-3E710EBF52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257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1CB6E-7AC8-49BE-9C87-07685F4A033E}" type="datetimeFigureOut">
              <a:rPr lang="pt-BR" smtClean="0"/>
              <a:t>20/11/2022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04A6-4BE3-4EDD-98AF-3E710EBF52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6966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1CB6E-7AC8-49BE-9C87-07685F4A033E}" type="datetimeFigureOut">
              <a:rPr lang="pt-BR" smtClean="0"/>
              <a:t>20/11/2022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04A6-4BE3-4EDD-98AF-3E710EBF52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2687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1CB6E-7AC8-49BE-9C87-07685F4A033E}" type="datetimeFigureOut">
              <a:rPr lang="pt-BR" smtClean="0"/>
              <a:t>20/11/2022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04A6-4BE3-4EDD-98AF-3E710EBF52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0741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1CB6E-7AC8-49BE-9C87-07685F4A033E}" type="datetimeFigureOut">
              <a:rPr lang="pt-BR" smtClean="0"/>
              <a:t>20/11/2022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04A6-4BE3-4EDD-98AF-3E710EBF52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7794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1CB6E-7AC8-49BE-9C87-07685F4A033E}" type="datetimeFigureOut">
              <a:rPr lang="pt-BR" smtClean="0"/>
              <a:t>20/11/2022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04A6-4BE3-4EDD-98AF-3E710EBF52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9820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1CB6E-7AC8-49BE-9C87-07685F4A033E}" type="datetimeFigureOut">
              <a:rPr lang="pt-BR" smtClean="0"/>
              <a:t>20/11/2022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604A6-4BE3-4EDD-98AF-3E710EBF52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1667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27604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>LG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Enaile Iadanza</dc:creator>
  <cp:lastModifiedBy>Enaile Iadanza</cp:lastModifiedBy>
  <cp:revision>2</cp:revision>
  <dcterms:created xsi:type="dcterms:W3CDTF">2022-11-19T20:09:48Z</dcterms:created>
  <dcterms:modified xsi:type="dcterms:W3CDTF">2022-11-20T13:29:46Z</dcterms:modified>
</cp:coreProperties>
</file>