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2164" y="-5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F579-73CC-4398-AFE8-91E7FC3C0700}" type="datetimeFigureOut">
              <a:rPr lang="pt-BR" smtClean="0"/>
              <a:t>19/11/2022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95A-889F-43F5-90C9-663EFF397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04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F579-73CC-4398-AFE8-91E7FC3C0700}" type="datetimeFigureOut">
              <a:rPr lang="pt-BR" smtClean="0"/>
              <a:t>19/11/2022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95A-889F-43F5-90C9-663EFF397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F579-73CC-4398-AFE8-91E7FC3C0700}" type="datetimeFigureOut">
              <a:rPr lang="pt-BR" smtClean="0"/>
              <a:t>19/11/2022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95A-889F-43F5-90C9-663EFF397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35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F579-73CC-4398-AFE8-91E7FC3C0700}" type="datetimeFigureOut">
              <a:rPr lang="pt-BR" smtClean="0"/>
              <a:t>19/11/2022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95A-889F-43F5-90C9-663EFF397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87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F579-73CC-4398-AFE8-91E7FC3C0700}" type="datetimeFigureOut">
              <a:rPr lang="pt-BR" smtClean="0"/>
              <a:t>19/11/2022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95A-889F-43F5-90C9-663EFF397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42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F579-73CC-4398-AFE8-91E7FC3C0700}" type="datetimeFigureOut">
              <a:rPr lang="pt-BR" smtClean="0"/>
              <a:t>19/11/2022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95A-889F-43F5-90C9-663EFF397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54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F579-73CC-4398-AFE8-91E7FC3C0700}" type="datetimeFigureOut">
              <a:rPr lang="pt-BR" smtClean="0"/>
              <a:t>19/11/2022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95A-889F-43F5-90C9-663EFF397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01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F579-73CC-4398-AFE8-91E7FC3C0700}" type="datetimeFigureOut">
              <a:rPr lang="pt-BR" smtClean="0"/>
              <a:t>19/11/2022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95A-889F-43F5-90C9-663EFF397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62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F579-73CC-4398-AFE8-91E7FC3C0700}" type="datetimeFigureOut">
              <a:rPr lang="pt-BR" smtClean="0"/>
              <a:t>19/11/2022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95A-889F-43F5-90C9-663EFF397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1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F579-73CC-4398-AFE8-91E7FC3C0700}" type="datetimeFigureOut">
              <a:rPr lang="pt-BR" smtClean="0"/>
              <a:t>19/11/2022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95A-889F-43F5-90C9-663EFF397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13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F579-73CC-4398-AFE8-91E7FC3C0700}" type="datetimeFigureOut">
              <a:rPr lang="pt-BR" smtClean="0"/>
              <a:t>19/11/2022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695A-889F-43F5-90C9-663EFF397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47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3F579-73CC-4398-AFE8-91E7FC3C0700}" type="datetimeFigureOut">
              <a:rPr lang="pt-BR" smtClean="0"/>
              <a:t>19/11/2022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A695A-889F-43F5-90C9-663EFF397E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8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907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Enaile Iadanza</dc:creator>
  <cp:lastModifiedBy>Enaile Iadanza</cp:lastModifiedBy>
  <cp:revision>1</cp:revision>
  <dcterms:created xsi:type="dcterms:W3CDTF">2022-11-19T20:36:48Z</dcterms:created>
  <dcterms:modified xsi:type="dcterms:W3CDTF">2022-11-19T20:45:43Z</dcterms:modified>
</cp:coreProperties>
</file>